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621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64472-68BE-4133-B82D-37D183479F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C3EBBE-549D-4AE5-8CD4-855769A1FA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04C7B6-8BE9-4CFD-BDD1-22690A17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87E3-C9D2-45C5-8C0D-B18593D804D3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27494-5E98-448D-9CFB-0C1194653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C87EA-1994-4A69-8BD6-2847B77C5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B0DD-5A50-4C5C-B143-194B61B1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854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29BE0-84D1-4F1B-8BD8-133877014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F3B48-1CB2-4EC2-B1DD-1EFFAD39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171E5-0384-4679-A640-1DBD892DD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87E3-C9D2-45C5-8C0D-B18593D804D3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497D2-706D-4F37-8AFA-6502A7ED7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5604F-F0FE-401C-A7CF-D46FA6A00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B0DD-5A50-4C5C-B143-194B61B1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07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E2826-09AC-4B0D-B0E8-0F6EBD8BE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4A267-E7FD-44AE-A6A6-63E912E24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4A256-460A-4CFC-81C4-6698FB6D1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87E3-C9D2-45C5-8C0D-B18593D804D3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AE790-A31B-41B4-AEB3-9FAABBE0F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A95BF-7855-4B68-85B4-249B8E740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B0DD-5A50-4C5C-B143-194B61B1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159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38AB-9675-4C34-818B-D2EB8E564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F5AAE-8A9A-4043-AFDB-862BA83144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74636-58D7-46BC-8E41-789BFB0E9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2C115B-FA3D-4459-B52F-BD6BC2F80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87E3-C9D2-45C5-8C0D-B18593D804D3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8091E-AACB-452B-8501-06121BF3F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B2C8A2-CFB5-4EE1-98B0-7ED773FB9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B0DD-5A50-4C5C-B143-194B61B1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952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A9B73-B597-49C9-8294-108D3F751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CC35E2-680C-4486-874B-2433D7C8A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E0A008-7311-48A0-ABC1-C56437D9DC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F232A5-B2FF-4B28-A320-6E57141E60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BAF3A9-36DE-4FBA-8892-6BAA31AA61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F0B862-1082-49A9-824E-2CA948191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87E3-C9D2-45C5-8C0D-B18593D804D3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869120-EB95-4E58-807B-17E98A9D3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35AE3F-A0C5-45CD-AB35-963618DB7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B0DD-5A50-4C5C-B143-194B61B1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366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4AB3B-226E-4FA0-9F73-9CD3A8EF8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3ADED-33F4-4009-896E-949E4754D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87E3-C9D2-45C5-8C0D-B18593D804D3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FB0DDC-3390-4B10-8B7C-2451D278A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57A54A-362B-4D2E-B6D2-A93F0AB87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B0DD-5A50-4C5C-B143-194B61B1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54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E630F2-6D45-49B8-BEB9-E0F4BC2D5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87E3-C9D2-45C5-8C0D-B18593D804D3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53EC9A-4DDF-450C-ADF1-DA16F9CE0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B09CD2-75F4-4AF8-87BF-FEA1A3DAB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B0DD-5A50-4C5C-B143-194B61B1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41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5865E-AAC2-415A-90ED-6B5EB21BC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A81F4-637E-4758-AC60-BD4D94928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888E2E-8DCC-4975-8600-DFD64FB8C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AD54F3-9CF3-4E5E-A9E8-0A2EB2618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87E3-C9D2-45C5-8C0D-B18593D804D3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FDFF5-D936-421E-AF95-950E57A76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CA8B9A-E998-475F-BBEE-8CAADB7E3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B0DD-5A50-4C5C-B143-194B61B1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31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28C85-E78A-4B79-94D1-25ACA98B3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019491-9D2F-4BB5-BDC1-7839D2D545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4F1DF-B868-4F17-A738-622B48F98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5D30FD-4E38-49D4-896E-74644652A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87E3-C9D2-45C5-8C0D-B18593D804D3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CB236-5375-49F6-B63C-97511B80D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8AC994-C517-4F6E-A4A7-E758E68AD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B0DD-5A50-4C5C-B143-194B61B1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23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E77F5-77F1-4EBB-9752-84AA3A4D3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A9F197-E49E-4317-AF88-385CFFBFE9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EFEBBF-72E0-43EC-9235-6B19E6BEB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87E3-C9D2-45C5-8C0D-B18593D804D3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D7281-C7DB-45D5-8C78-4A5D35F7C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D5FEF-B766-4CD3-BDBF-44086532B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B0DD-5A50-4C5C-B143-194B61B1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34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C68380-5369-4637-9EFC-C368C63C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B1A004-A83B-4608-AE70-CA627B10D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E0A49-EBFC-4184-92EC-EEFA9E5F1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87E3-C9D2-45C5-8C0D-B18593D804D3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94EB0-BFDE-4789-B0A9-519F64AB2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58F83-29CC-41CA-B8ED-E36F26A04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B0DD-5A50-4C5C-B143-194B61B1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587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EADB08-0B76-4D80-9321-177FA04F9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1D8C3F-7132-4148-B754-977884325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41B91-6799-4AE2-8225-9FA554BF97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887E3-C9D2-45C5-8C0D-B18593D804D3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751A5-6C3F-46C4-9457-519D52085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9555FD-21B8-4028-B784-4BE9183E8E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BB0DD-5A50-4C5C-B143-194B61B1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682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79825-36A2-4F62-97ED-C9B3DEC328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7B6492-1487-468F-92F2-E463B81934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9DDA60-F13F-4683-A098-6535C395D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389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</dc:creator>
  <cp:lastModifiedBy>David</cp:lastModifiedBy>
  <cp:revision>1</cp:revision>
  <dcterms:created xsi:type="dcterms:W3CDTF">2025-07-01T11:50:30Z</dcterms:created>
  <dcterms:modified xsi:type="dcterms:W3CDTF">2025-07-01T11:50:30Z</dcterms:modified>
</cp:coreProperties>
</file>