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92" r:id="rId4"/>
    <p:sldId id="293" r:id="rId5"/>
    <p:sldId id="268" r:id="rId6"/>
    <p:sldId id="269" r:id="rId7"/>
    <p:sldId id="270" r:id="rId8"/>
    <p:sldId id="294" r:id="rId9"/>
    <p:sldId id="295" r:id="rId10"/>
    <p:sldId id="296" r:id="rId11"/>
    <p:sldId id="297" r:id="rId12"/>
    <p:sldId id="310" r:id="rId13"/>
    <p:sldId id="311" r:id="rId14"/>
    <p:sldId id="312" r:id="rId15"/>
    <p:sldId id="313" r:id="rId16"/>
    <p:sldId id="314" r:id="rId17"/>
    <p:sldId id="315" r:id="rId18"/>
    <p:sldId id="271" r:id="rId19"/>
    <p:sldId id="272" r:id="rId20"/>
    <p:sldId id="298" r:id="rId21"/>
    <p:sldId id="299" r:id="rId22"/>
    <p:sldId id="300" r:id="rId23"/>
    <p:sldId id="301" r:id="rId24"/>
    <p:sldId id="273" r:id="rId25"/>
    <p:sldId id="274" r:id="rId26"/>
    <p:sldId id="275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21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7952-B854-4C86-88A5-D171E8DD6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5AF49B-B8F9-4255-B3DC-BAE187EF1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C17FC-0356-45E4-943F-96CEBC5C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95AD5-91F4-4AD3-90E9-A5726CC8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8C9DF-703E-4863-A242-5F54B667A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95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1F92-92FB-4313-AEF2-C3DCD372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067A8-6C8F-4385-9BFB-662F43B4E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07FD-82F5-41F4-BB83-91D078E24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78E09-1B20-4C83-80D6-E115325B1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4C6C6-D16E-4BB7-A3D8-99F84A8A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8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74803-ED46-443C-90BF-E60A8B71E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8481A-996F-45E4-B2DA-708D8C5A3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BD809-E2A2-423E-B9B8-A1EDB421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98BFA-19AB-41E5-9E5B-5FBCE31D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00B79-51F8-4B26-A86E-808A3F63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5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76128-4841-4387-9B05-6BA2FFFC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CCAAA-4F92-4969-824F-5097AEABA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8C63E-FEB1-45ED-B4EB-AAEBA410E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14E44-8529-4AE6-9319-494B76940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63E71-26E2-470B-A86D-CA3DBBED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59B1C-0052-4F6C-B067-8277D86B4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4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697D-53CF-4724-B78E-BC4F31237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1F9D9-628C-4CB6-82E2-6685FF531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5FB2A-F575-4C82-BA39-F14A1A6D1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F31D84-53FE-444E-9AC4-851043E88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1972B-7335-450F-914B-A0236687DE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944DAA-7790-4CF9-A07F-27F016E9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4D510-CD78-4082-B157-6D9820B50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1820D4-D15A-49DF-BAFC-A601E5A76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7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53F3-A989-4FC7-AE1E-FA57AF04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E29ED-52BC-49E5-912A-31804CCB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CBB6B-26F9-4402-BEB2-97EE8817A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46E48-FC8E-421B-A75B-775CA1A7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4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17919E-9F27-4D5D-B00F-B41FF1743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7218CA-565D-40D2-911D-71CD786CB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2E5B6-54C6-4D78-9795-D4DA8A6C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1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DEEBB-C3E8-4A16-A459-B8F53E1AC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8DF83-A7E4-4AF7-9D80-1F760C068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23B28-3DB0-47D0-B711-87AE8E11A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DDDDD-71CC-4616-928C-6B46275EB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D8F501-E1AB-4FE0-B93C-241ED9F6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D5503-58AF-4ADF-BB2D-46B79871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3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5D6D-5AE3-4E61-AE7D-E5C75F9A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41008-8E78-4CD0-968B-31877EEC4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D7A68-A16C-4AC5-8BBC-ECB58AF83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AC4F2-D814-410F-90F7-C6AA76393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BDDD9-07A0-442B-959E-30394CDF0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EE58C-BB91-4AC7-BAE8-FFE67ED6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5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D86C3-6E68-4C49-B0D7-91A22091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946C0-8E9F-44C8-B297-09E784103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B82F3-A459-44D0-9EB8-4D531BD3B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41D2A-426A-403E-8462-59693BDD0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4DE1B-9A35-44AF-AE8D-F615E0685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5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1B5D7F-0D0B-4E3D-B5A3-B350564C7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6B2EB-47E9-4CA8-9DF8-A9386A803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29196-EE05-45BB-826B-E9A196557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838A-A725-41DF-BE52-1EB50301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5E34F-6167-4534-A0E7-D0B3F0492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9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1CA716-F047-4099-846C-FA88EBF39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48E50-B83E-468B-90BD-7DDA42DD6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C3E73-B3A5-44C8-983A-6374678B1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96DE6-7277-4B9F-9633-41297443C79A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7CC25-6CC5-473A-88C8-3A74E6828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59FA4-93FD-49C9-BC55-F9DD551D2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FEC28-92CF-4216-BE12-96D1BF77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53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33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91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0F6196-E967-46C6-9948-6856C625A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76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CAC6F-59F7-4F4E-BC5D-21129C114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5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6FDDE1-AABB-4A1D-BDC0-8859D7E0A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6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2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55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73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40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53BD03-D695-4991-8257-38C192727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30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F70D46-10E6-475A-B079-E5F7387BF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01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76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68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90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83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FF762B-0365-421D-B2C7-932823959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3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32E516-993B-4CB3-8908-C93C65F28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7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4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53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40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14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EE8BD4-1A55-4677-94CF-8EC43580E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53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2AFFA-E784-4E50-8722-E0539CCD8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9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01360A-BF1A-4F54-8DC3-57D5F40BB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49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39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45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76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25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03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9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C9CF-5AE2-45E2-BD4B-457BE467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812FC-9903-46DB-AB3F-581E8E45E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69A22-8D75-44BD-A7FF-9533337D9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6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F43A0-B6B1-4D81-93EC-51CA79DE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49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FADC8B-87ED-4980-BC5F-BE4491596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05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</cp:lastModifiedBy>
  <cp:revision>2</cp:revision>
  <dcterms:created xsi:type="dcterms:W3CDTF">2025-06-29T05:59:24Z</dcterms:created>
  <dcterms:modified xsi:type="dcterms:W3CDTF">2025-06-29T06:12:37Z</dcterms:modified>
</cp:coreProperties>
</file>